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07" r:id="rId2"/>
    <p:sldId id="303" r:id="rId3"/>
    <p:sldId id="258" r:id="rId4"/>
    <p:sldId id="276" r:id="rId5"/>
    <p:sldId id="257" r:id="rId6"/>
    <p:sldId id="308" r:id="rId7"/>
    <p:sldId id="260" r:id="rId8"/>
    <p:sldId id="317" r:id="rId9"/>
    <p:sldId id="277" r:id="rId10"/>
    <p:sldId id="305" r:id="rId11"/>
    <p:sldId id="285" r:id="rId12"/>
    <p:sldId id="306" r:id="rId13"/>
    <p:sldId id="286" r:id="rId14"/>
    <p:sldId id="281" r:id="rId15"/>
    <p:sldId id="287" r:id="rId16"/>
    <p:sldId id="278" r:id="rId17"/>
    <p:sldId id="282" r:id="rId18"/>
    <p:sldId id="315" r:id="rId19"/>
    <p:sldId id="263" r:id="rId20"/>
    <p:sldId id="270" r:id="rId21"/>
    <p:sldId id="267" r:id="rId22"/>
    <p:sldId id="314" r:id="rId23"/>
    <p:sldId id="269" r:id="rId24"/>
    <p:sldId id="294" r:id="rId25"/>
    <p:sldId id="289" r:id="rId26"/>
    <p:sldId id="290" r:id="rId27"/>
    <p:sldId id="291" r:id="rId28"/>
    <p:sldId id="309" r:id="rId29"/>
    <p:sldId id="311" r:id="rId30"/>
    <p:sldId id="312" r:id="rId31"/>
    <p:sldId id="295" r:id="rId32"/>
    <p:sldId id="273" r:id="rId33"/>
    <p:sldId id="272" r:id="rId34"/>
    <p:sldId id="268" r:id="rId35"/>
    <p:sldId id="296" r:id="rId36"/>
    <p:sldId id="297" r:id="rId37"/>
    <p:sldId id="301" r:id="rId38"/>
    <p:sldId id="299" r:id="rId39"/>
    <p:sldId id="302" r:id="rId40"/>
    <p:sldId id="313" r:id="rId41"/>
    <p:sldId id="304" r:id="rId42"/>
    <p:sldId id="310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3968" autoAdjust="0"/>
  </p:normalViewPr>
  <p:slideViewPr>
    <p:cSldViewPr snapToGrid="0">
      <p:cViewPr varScale="1">
        <p:scale>
          <a:sx n="108" d="100"/>
          <a:sy n="108" d="100"/>
        </p:scale>
        <p:origin x="5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mapa_festivales.html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8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file:///C:\Users\Ruben%20Peinado\Desktop\Cursos\Bootcamp\Ejercicios\repo-dsftf23\EDA\Festivales_EDA\presentacion\diapositivas\graficos\mapa_festivale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7645">
            <a:off x="3035750" y="1989"/>
            <a:ext cx="7181260" cy="71812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79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musicales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Fan </a:t>
            </a:r>
            <a:r>
              <a:rPr lang="es-ES" sz="2800" dirty="0" err="1"/>
              <a:t>M</a:t>
            </a:r>
            <a:r>
              <a:rPr lang="es-ES" sz="2800" dirty="0" err="1" smtClean="0"/>
              <a:t>usic</a:t>
            </a:r>
            <a:r>
              <a:rPr lang="es-ES" sz="2800" dirty="0" smtClean="0"/>
              <a:t> </a:t>
            </a:r>
            <a:r>
              <a:rPr lang="es-ES" sz="2800" dirty="0" err="1" smtClean="0"/>
              <a:t>Fest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2361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5545234" cy="695239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musicales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6" y="1319349"/>
            <a:ext cx="8915399" cy="86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Fan </a:t>
            </a:r>
            <a:r>
              <a:rPr lang="es-ES" dirty="0" err="1" smtClean="0"/>
              <a:t>Music</a:t>
            </a:r>
            <a:r>
              <a:rPr lang="es-ES" dirty="0" smtClean="0"/>
              <a:t> </a:t>
            </a:r>
            <a:r>
              <a:rPr lang="es-ES" dirty="0" err="1" smtClean="0"/>
              <a:t>Fest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936" y="397116"/>
            <a:ext cx="2367962" cy="1496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411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económicos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Agrupación Promotores Musicales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05761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5545234" cy="551547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económicos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7" y="1319349"/>
            <a:ext cx="4502427" cy="430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Asociación de Promotores Musicales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92172"/>
            <a:ext cx="3015298" cy="1154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9845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demográficos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Instituto Nacional de Estadística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088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4343452" cy="551547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demográficos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7" y="1319349"/>
            <a:ext cx="4502427" cy="430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Instituto Nacional de Estadística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27" y="692172"/>
            <a:ext cx="2773644" cy="1154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708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589214" y="3435531"/>
            <a:ext cx="3850776" cy="1341850"/>
          </a:xfrm>
        </p:spPr>
        <p:txBody>
          <a:bodyPr>
            <a:normAutofit/>
          </a:bodyPr>
          <a:lstStyle/>
          <a:p>
            <a:r>
              <a:rPr lang="es-ES" sz="8000" dirty="0" smtClean="0"/>
              <a:t>Análisis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36746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musical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ición_batm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8828" y="976046"/>
            <a:ext cx="6688475" cy="5016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58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685109" y="2157145"/>
            <a:ext cx="9274628" cy="925691"/>
          </a:xfrm>
        </p:spPr>
        <p:txBody>
          <a:bodyPr>
            <a:noAutofit/>
          </a:bodyPr>
          <a:lstStyle/>
          <a:p>
            <a:r>
              <a:rPr lang="es-ES" sz="7200" dirty="0" smtClean="0"/>
              <a:t>Festivales de música</a:t>
            </a:r>
            <a:endParaRPr lang="es-ES" sz="72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85109" y="3082836"/>
            <a:ext cx="6141387" cy="759499"/>
          </a:xfrm>
        </p:spPr>
        <p:txBody>
          <a:bodyPr>
            <a:normAutofit fontScale="25000" lnSpcReduction="20000"/>
          </a:bodyPr>
          <a:lstStyle/>
          <a:p>
            <a:r>
              <a:rPr lang="es-ES" sz="14400" dirty="0" err="1">
                <a:solidFill>
                  <a:schemeClr val="tx1"/>
                </a:solidFill>
              </a:rPr>
              <a:t>Exploratory</a:t>
            </a:r>
            <a:r>
              <a:rPr lang="es-ES" sz="14400" dirty="0">
                <a:solidFill>
                  <a:schemeClr val="tx1"/>
                </a:solidFill>
              </a:rPr>
              <a:t> </a:t>
            </a:r>
            <a:r>
              <a:rPr lang="es-ES" sz="14400" dirty="0" smtClean="0">
                <a:solidFill>
                  <a:schemeClr val="tx1"/>
                </a:solidFill>
              </a:rPr>
              <a:t>Data </a:t>
            </a:r>
            <a:r>
              <a:rPr lang="es-ES" sz="14400" dirty="0" err="1" smtClean="0">
                <a:solidFill>
                  <a:schemeClr val="tx1"/>
                </a:solidFill>
              </a:rPr>
              <a:t>Analysis</a:t>
            </a:r>
            <a:endParaRPr lang="es-ES" sz="14400" dirty="0" smtClean="0">
              <a:solidFill>
                <a:schemeClr val="tx1"/>
              </a:solidFill>
            </a:endParaRPr>
          </a:p>
          <a:p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>
                <a:solidFill>
                  <a:schemeClr val="tx1"/>
                </a:solidFill>
              </a:rPr>
              <a:t>	</a:t>
            </a:r>
            <a:r>
              <a:rPr lang="es-ES" sz="2400" dirty="0" smtClean="0">
                <a:solidFill>
                  <a:schemeClr val="tx1"/>
                </a:solidFill>
              </a:rPr>
              <a:t>													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Subtítulo 4"/>
          <p:cNvSpPr txBox="1">
            <a:spLocks/>
          </p:cNvSpPr>
          <p:nvPr/>
        </p:nvSpPr>
        <p:spPr>
          <a:xfrm>
            <a:off x="9072745" y="6111564"/>
            <a:ext cx="3119255" cy="5766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200" dirty="0" smtClean="0">
                <a:solidFill>
                  <a:schemeClr val="tx1"/>
                </a:solidFill>
              </a:rPr>
              <a:t>Rubén Peinado</a:t>
            </a:r>
          </a:p>
          <a:p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 smtClean="0">
                <a:solidFill>
                  <a:schemeClr val="tx1"/>
                </a:solidFill>
              </a:rPr>
              <a:t>														</a:t>
            </a:r>
            <a:endParaRPr lang="es-E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9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5" y="632098"/>
            <a:ext cx="9524998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1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6" y="632098"/>
            <a:ext cx="9524996" cy="571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4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5" y="632098"/>
            <a:ext cx="9524998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económico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81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724553"/>
            <a:ext cx="5656216" cy="339373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0" y="1724553"/>
            <a:ext cx="5656217" cy="33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0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62262" y="1590497"/>
            <a:ext cx="6032273" cy="86214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Exploración </a:t>
            </a:r>
            <a:endParaRPr lang="es-ES" sz="4800" dirty="0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662263" y="2720435"/>
            <a:ext cx="3785462" cy="862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Datos </a:t>
            </a:r>
            <a:endParaRPr lang="es-ES" sz="4800" dirty="0"/>
          </a:p>
        </p:txBody>
      </p:sp>
      <p:sp>
        <p:nvSpPr>
          <p:cNvPr id="7" name="Título 3"/>
          <p:cNvSpPr txBox="1">
            <a:spLocks/>
          </p:cNvSpPr>
          <p:nvPr/>
        </p:nvSpPr>
        <p:spPr>
          <a:xfrm>
            <a:off x="2662263" y="3850372"/>
            <a:ext cx="3785462" cy="862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Análisis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2776">
            <a:off x="7085574" y="2691922"/>
            <a:ext cx="5870784" cy="39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demográfico/ geográfico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0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6" y="632098"/>
            <a:ext cx="9524995" cy="57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6" y="632098"/>
            <a:ext cx="9524996" cy="57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3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2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49" y="876300"/>
            <a:ext cx="6911740" cy="472766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39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0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008274" cy="904244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Valdelavilla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000" dirty="0" smtClean="0"/>
              <a:t>Soria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4" y="1528354"/>
            <a:ext cx="5969613" cy="39147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88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875210"/>
            <a:ext cx="2270171" cy="547189"/>
          </a:xfrm>
        </p:spPr>
        <p:txBody>
          <a:bodyPr>
            <a:normAutofit/>
          </a:bodyPr>
          <a:lstStyle/>
          <a:p>
            <a:r>
              <a:rPr lang="es-ES" sz="2800" dirty="0" err="1" smtClean="0"/>
              <a:t>Valdelavilla</a:t>
            </a:r>
            <a:endParaRPr lang="es-ES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4" y="1454585"/>
            <a:ext cx="4116237" cy="33979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3077890"/>
          </a:xfrm>
        </p:spPr>
        <p:txBody>
          <a:bodyPr/>
          <a:lstStyle/>
          <a:p>
            <a:pPr algn="just"/>
            <a:r>
              <a:rPr lang="es-ES" b="1" dirty="0" err="1"/>
              <a:t>Valdelavilla</a:t>
            </a:r>
            <a:r>
              <a:rPr lang="es-ES" dirty="0"/>
              <a:t> es una aldea despoblada de la provincia española </a:t>
            </a:r>
            <a:r>
              <a:rPr lang="es-ES" dirty="0" smtClean="0"/>
              <a:t>de </a:t>
            </a:r>
            <a:r>
              <a:rPr lang="es-ES" b="1" dirty="0" smtClean="0"/>
              <a:t>Soria</a:t>
            </a:r>
            <a:r>
              <a:rPr lang="es-ES" dirty="0" smtClean="0"/>
              <a:t> (Castilla-León). En </a:t>
            </a:r>
            <a:r>
              <a:rPr lang="es-ES" dirty="0"/>
              <a:t>la actualidad, después de una reforma casi íntegra, </a:t>
            </a:r>
            <a:r>
              <a:rPr lang="es-ES" dirty="0" err="1"/>
              <a:t>Valdelavilla</a:t>
            </a:r>
            <a:r>
              <a:rPr lang="es-ES" dirty="0"/>
              <a:t> es un centro de turismo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Cuenta con al menos 9 alojamientos que disponen de restaurante. Además de quesería y tienda de embutidos.</a:t>
            </a:r>
          </a:p>
          <a:p>
            <a:pPr algn="just"/>
            <a:r>
              <a:rPr lang="es-ES" dirty="0" smtClean="0"/>
              <a:t>Temperatura media mes de Julio, máximas de 28º y mínimas de 13º.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59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8000" dirty="0" smtClean="0"/>
              <a:t>Exploración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39374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4216537" cy="69088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Festivales en Soria</a:t>
            </a: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448594" y="1422400"/>
            <a:ext cx="3929154" cy="4475616"/>
          </a:xfrm>
        </p:spPr>
        <p:txBody>
          <a:bodyPr/>
          <a:lstStyle/>
          <a:p>
            <a:pPr algn="just"/>
            <a:r>
              <a:rPr lang="es-ES" dirty="0" smtClean="0"/>
              <a:t>Únicamente se celebran </a:t>
            </a:r>
            <a:r>
              <a:rPr lang="es-ES" dirty="0"/>
              <a:t>3</a:t>
            </a:r>
            <a:r>
              <a:rPr lang="es-ES" dirty="0" smtClean="0"/>
              <a:t> festivales a lo largo del </a:t>
            </a:r>
            <a:r>
              <a:rPr lang="es-ES" dirty="0"/>
              <a:t>2023 en la provincia de </a:t>
            </a:r>
            <a:r>
              <a:rPr lang="es-ES" dirty="0" smtClean="0"/>
              <a:t>Soria.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 smtClean="0"/>
              <a:t>Covaleda</a:t>
            </a:r>
            <a:r>
              <a:rPr lang="es-ES" b="1" dirty="0" smtClean="0"/>
              <a:t> </a:t>
            </a:r>
            <a:r>
              <a:rPr lang="es-ES" b="1" dirty="0" err="1" smtClean="0"/>
              <a:t>Fest</a:t>
            </a:r>
            <a:r>
              <a:rPr lang="es-ES" dirty="0" smtClean="0"/>
              <a:t>: </a:t>
            </a:r>
            <a:r>
              <a:rPr lang="es-ES" dirty="0" err="1" smtClean="0"/>
              <a:t>indie</a:t>
            </a:r>
            <a:r>
              <a:rPr lang="es-ES" dirty="0" smtClean="0"/>
              <a:t>, pop y música urbana.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/>
              <a:t>Motorbeach</a:t>
            </a:r>
            <a:r>
              <a:rPr lang="es-ES" b="1" dirty="0"/>
              <a:t> </a:t>
            </a:r>
            <a:r>
              <a:rPr lang="es-ES" b="1" dirty="0" smtClean="0"/>
              <a:t>Festival</a:t>
            </a:r>
            <a:r>
              <a:rPr lang="es-ES" dirty="0" smtClean="0"/>
              <a:t>: rock, punk, garaje.</a:t>
            </a:r>
          </a:p>
          <a:p>
            <a:pPr algn="just"/>
            <a:r>
              <a:rPr lang="es-ES" dirty="0" smtClean="0"/>
              <a:t>Poblaciones de menos de 2.000 habitantes, en el mes de Julio (mismo fin de semana). Ambos de pago. Y de duración de entre 3 y 4 días.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/>
              <a:t>Enclave de agua</a:t>
            </a:r>
            <a:r>
              <a:rPr lang="es-ES" dirty="0" smtClean="0"/>
              <a:t>: hip-hop, reggae, funk.</a:t>
            </a:r>
          </a:p>
          <a:p>
            <a:pPr algn="just"/>
            <a:r>
              <a:rPr lang="es-ES" dirty="0" smtClean="0"/>
              <a:t>Se celebra en la Soria (cerca 40K habitantes) a finales de Julio con una duración de 3 días, también de pago.</a:t>
            </a:r>
            <a:endParaRPr lang="es-ES" dirty="0"/>
          </a:p>
        </p:txBody>
      </p:sp>
      <p:graphicFrame>
        <p:nvGraphicFramePr>
          <p:cNvPr id="6" name="Objeto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695282"/>
              </p:ext>
            </p:extLst>
          </p:nvPr>
        </p:nvGraphicFramePr>
        <p:xfrm>
          <a:off x="2134569" y="2088563"/>
          <a:ext cx="4445028" cy="3143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resentación" r:id="rId3" imgW="6350040" imgH="3571920" progId="PowerPoint.Show.12">
                  <p:embed/>
                </p:oleObj>
              </mc:Choice>
              <mc:Fallback>
                <p:oleObj name="Presentació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4569" y="2088563"/>
                        <a:ext cx="4445028" cy="3143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61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4216537" cy="69088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Recomendaciones</a:t>
            </a: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4"/>
            <a:ext cx="3929154" cy="3744096"/>
          </a:xfrm>
        </p:spPr>
        <p:txBody>
          <a:bodyPr>
            <a:normAutofit/>
          </a:bodyPr>
          <a:lstStyle/>
          <a:p>
            <a:pPr algn="just"/>
            <a:r>
              <a:rPr lang="es-ES" dirty="0" smtClean="0"/>
              <a:t>Festival en el mes de Julio con una duración de 1 día y que englobe grupos de </a:t>
            </a:r>
            <a:r>
              <a:rPr lang="es-ES" dirty="0" err="1" smtClean="0"/>
              <a:t>bluegrass</a:t>
            </a:r>
            <a:r>
              <a:rPr lang="es-ES" dirty="0" smtClean="0"/>
              <a:t>, folk, funk o </a:t>
            </a:r>
            <a:r>
              <a:rPr lang="es-ES" dirty="0" err="1" smtClean="0"/>
              <a:t>soft</a:t>
            </a:r>
            <a:r>
              <a:rPr lang="es-ES" dirty="0" smtClean="0"/>
              <a:t> rock.</a:t>
            </a:r>
          </a:p>
          <a:p>
            <a:pPr algn="just"/>
            <a:r>
              <a:rPr lang="es-ES" dirty="0" smtClean="0"/>
              <a:t>Aprovechar las temperaturas de la zona en el mes de Julio. Siendo un festival el que sería su primer año, únicamente de 1 día, por lo menos al principio.</a:t>
            </a:r>
          </a:p>
          <a:p>
            <a:pPr algn="just"/>
            <a:r>
              <a:rPr lang="es-ES" dirty="0" smtClean="0"/>
              <a:t>Estilos de música más clásicos orientados a gente con un perfil más afín al del turismo rural, en el que se centra </a:t>
            </a:r>
            <a:r>
              <a:rPr lang="es-ES" dirty="0" err="1" smtClean="0"/>
              <a:t>Valdelavilla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La aldea organiza diferentes rutas para visitar yacimientos arqueológicos de la zona o una ruta cinematográfica en época estival.</a:t>
            </a:r>
          </a:p>
          <a:p>
            <a:pPr algn="just"/>
            <a:endParaRPr lang="es-ES" u="sng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73" y="1384900"/>
            <a:ext cx="3818709" cy="3818709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808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13" y="1082444"/>
            <a:ext cx="5884737" cy="3358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2013" y="4825614"/>
            <a:ext cx="4307976" cy="82095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Gracias!!!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32013" y="5564777"/>
            <a:ext cx="3017036" cy="466037"/>
          </a:xfrm>
        </p:spPr>
        <p:txBody>
          <a:bodyPr/>
          <a:lstStyle/>
          <a:p>
            <a:r>
              <a:rPr lang="es-ES" dirty="0"/>
              <a:t>N</a:t>
            </a:r>
            <a:r>
              <a:rPr lang="es-ES" dirty="0" smtClean="0"/>
              <a:t>unca dejéis de bailar!!!</a:t>
            </a:r>
            <a:endParaRPr lang="es-ES" dirty="0"/>
          </a:p>
        </p:txBody>
      </p:sp>
      <p:pic>
        <p:nvPicPr>
          <p:cNvPr id="6" name="follow_river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51976" y="55033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2018264" cy="669113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Hipótesis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097" y="1846217"/>
            <a:ext cx="6716888" cy="37782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9728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048845" cy="1100187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Valdelavilla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700" dirty="0" smtClean="0"/>
              <a:t>Soria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097" y="1846217"/>
            <a:ext cx="6716887" cy="37782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7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68" y="364455"/>
            <a:ext cx="4990011" cy="6019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03209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048845" cy="59213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Historia de los festivales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graphicFrame>
        <p:nvGraphicFramePr>
          <p:cNvPr id="5" name="Objeto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225993"/>
              </p:ext>
            </p:extLst>
          </p:nvPr>
        </p:nvGraphicFramePr>
        <p:xfrm>
          <a:off x="5178425" y="2636838"/>
          <a:ext cx="6094413" cy="342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Presentación" r:id="rId3" imgW="6094535" imgH="3427323" progId="PowerPoint.Show.12">
                  <p:embed/>
                </p:oleObj>
              </mc:Choice>
              <mc:Fallback>
                <p:oleObj name="Presentación" r:id="rId3" imgW="6094535" imgH="3427323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78425" y="2636838"/>
                        <a:ext cx="6094413" cy="3427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5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136457" y="630314"/>
            <a:ext cx="3234538" cy="1341723"/>
          </a:xfrm>
        </p:spPr>
        <p:txBody>
          <a:bodyPr>
            <a:normAutofit/>
          </a:bodyPr>
          <a:lstStyle/>
          <a:p>
            <a:r>
              <a:rPr lang="es-ES" sz="8000" dirty="0" smtClean="0"/>
              <a:t>Datos</a:t>
            </a:r>
            <a:endParaRPr lang="es-ES" sz="8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1485</TotalTime>
  <Words>282</Words>
  <Application>Microsoft Office PowerPoint</Application>
  <PresentationFormat>Panorámica</PresentationFormat>
  <Paragraphs>51</Paragraphs>
  <Slides>43</Slides>
  <Notes>0</Notes>
  <HiddenSlides>0</HiddenSlides>
  <MMClips>2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43</vt:i4>
      </vt:variant>
    </vt:vector>
  </HeadingPairs>
  <TitlesOfParts>
    <vt:vector size="49" baseType="lpstr">
      <vt:lpstr>Arial</vt:lpstr>
      <vt:lpstr>Century Gothic</vt:lpstr>
      <vt:lpstr>Wingdings 3</vt:lpstr>
      <vt:lpstr>Espiral</vt:lpstr>
      <vt:lpstr>Presentación de Microsoft PowerPoint</vt:lpstr>
      <vt:lpstr>Presentación</vt:lpstr>
      <vt:lpstr>Presentación de PowerPoint</vt:lpstr>
      <vt:lpstr>Festivales de música</vt:lpstr>
      <vt:lpstr>Exploración </vt:lpstr>
      <vt:lpstr>Exploración</vt:lpstr>
      <vt:lpstr>Hipótesis  </vt:lpstr>
      <vt:lpstr>Valdelavilla Soria  </vt:lpstr>
      <vt:lpstr>Presentación de PowerPoint</vt:lpstr>
      <vt:lpstr>Historia de los festivales   </vt:lpstr>
      <vt:lpstr>Datos</vt:lpstr>
      <vt:lpstr>Datos musicales</vt:lpstr>
      <vt:lpstr>Datos musicales  </vt:lpstr>
      <vt:lpstr>Datos económicos</vt:lpstr>
      <vt:lpstr>Datos económicos   </vt:lpstr>
      <vt:lpstr>Datos demográficos</vt:lpstr>
      <vt:lpstr>Datos demográficos   </vt:lpstr>
      <vt:lpstr>Análisis</vt:lpstr>
      <vt:lpstr>Análisis musical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económico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demográfico/ geográfico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Valdelavilla Soria  </vt:lpstr>
      <vt:lpstr>Valdelavilla</vt:lpstr>
      <vt:lpstr>Presentación de PowerPoint</vt:lpstr>
      <vt:lpstr>Festivales en Soria</vt:lpstr>
      <vt:lpstr>Recomendaciones</vt:lpstr>
      <vt:lpstr>Gracias!!!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Festivales de música</dc:title>
  <dc:creator>Ruben Peinado</dc:creator>
  <cp:lastModifiedBy>Ruben Peinado</cp:lastModifiedBy>
  <cp:revision>69</cp:revision>
  <dcterms:created xsi:type="dcterms:W3CDTF">2023-04-05T16:24:38Z</dcterms:created>
  <dcterms:modified xsi:type="dcterms:W3CDTF">2023-04-16T11:52:28Z</dcterms:modified>
</cp:coreProperties>
</file>